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312" r:id="rId3"/>
    <p:sldId id="268" r:id="rId4"/>
    <p:sldId id="269" r:id="rId5"/>
    <p:sldId id="270" r:id="rId6"/>
    <p:sldId id="271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4" r:id="rId23"/>
    <p:sldId id="295" r:id="rId24"/>
    <p:sldId id="296" r:id="rId25"/>
    <p:sldId id="297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8"/>
    <p:restoredTop sz="94607"/>
  </p:normalViewPr>
  <p:slideViewPr>
    <p:cSldViewPr snapToGrid="0">
      <p:cViewPr varScale="1">
        <p:scale>
          <a:sx n="148" d="100"/>
          <a:sy n="148" d="100"/>
        </p:scale>
        <p:origin x="1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0C1E-B557-9218-7E13-4E1F41961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34475-B61B-33A8-648E-06F54D7E4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D70ED-09FC-0C16-13C0-59CB50CE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A5A07-A5A2-A5EE-BFCE-CD6948DBA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757EA-07F1-4285-C884-6BC4018F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71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F11E-7939-5DFB-1D0D-85B73B7A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D8448-F940-65E2-4AD1-B6A3D84B9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C75CC-216D-1CF5-526A-F58EA5F8F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CA667-0E92-1ABF-7E3D-F159CE2E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E7BF6-06FD-1A41-315F-23D8BE81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3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694FF-75AE-8ED8-F90A-BDB2946B5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C0D8F-87EC-22B6-2C62-BBD29169C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B0652-DBFE-8F12-8339-FDB8338A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D80F6-FCC1-DC4A-483F-6ED137B1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8778D-3562-C220-A6B4-FB91C0D2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66FBE-BECC-AA50-0C50-119B2B07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8F7DF-808F-1BBE-3C4A-0E5AD76E0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12C8C-39FC-9B25-1D15-D874CECF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29BA4-AF4C-59BD-C7D6-6DD255CE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924F8-8087-11C4-107E-A5681D0C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2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77D-D3D1-84E8-DD22-73574192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50547-7BD6-A318-5258-C4591E0CA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7D64D-0388-F7CD-FADA-9AA398F3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B0941-5B9C-87A4-D44F-39257511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90660-0737-BA61-C80C-417F9E49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2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593A-3150-01F1-5CB8-CA8393D1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303A6-4B20-0601-CED3-FD7C6A2C9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BA8AC-ED0E-AB32-FF6F-6AA530623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A268C-383B-81DB-F5E6-FD858B61B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78773-8432-E629-8882-46AC3F85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7FD64-BF73-8316-EF48-4A26E991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2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605C-4E61-1276-F63D-A77304F0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22B10-20F4-E864-EDBB-97B28AC1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9E537-7D5E-F788-270E-2DD24C183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F9590-D6B5-5073-E43D-C98454990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D3F22-EFC4-2C5C-20DB-67FE162DF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AE6C1A-8334-5BDB-4A24-1431CDC5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0AEE2A-B751-0AFE-6A71-213CD9B8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F20BB-788C-F4F0-9BC2-AB2ECF7A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3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C67F-B9AD-DCC7-733B-C69A57EF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D738A-63B0-D7D6-F9B7-B5097963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4E58F-75DC-EBC9-FBB1-4A1420978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68287-E1F9-87C4-F867-0338D39C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90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96E9E-14F8-5D12-862D-5AA82E743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D40D3-542F-7998-0B5D-41DC284E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88260-458D-2B6E-894B-E450E072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86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2518-B0A4-FC76-6085-5F5E1E72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5361C-55EF-EB2E-D6DD-C73018715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7D633-5949-95B2-8EC7-19A0B8FD9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7289E-C5BB-8848-7013-0E68F99B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96E64-79BC-8128-0F13-D54D66578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8CD0D-49A0-3860-1C0A-3EE1C5CE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5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83A2-C9DF-F699-E4C6-88752203E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00FA6C-5427-C843-42B7-0451D90CF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4D9E2-8005-3A46-C9CD-EB72B96F0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9135-FBAD-AD3B-41A9-2DE15DC1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AD0A2-8EB9-AFB0-31D7-3380512D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0AA89-9FE5-ED69-8C82-5B8E6E3A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5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F452A-B58C-1DD2-454A-1E3D8BA9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D7A68-570B-53F3-F7C4-F336CECC2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EEBB1-DDA8-D273-41DF-7C12BF751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9FEB0-2681-9645-AA13-7D7145F7FD1A}" type="datetimeFigureOut">
              <a:rPr lang="en-US" smtClean="0"/>
              <a:t>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4EA56-53AF-3482-FA79-4B919CE02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5D289-D699-91E1-45FB-E10D96D5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57AEC-CD33-3B4B-BB2A-C59F3632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2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F126-2B58-F34E-8F4B-C95A8D64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– CARLOS OLIVELLA (CEO5302)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CFC33-EDB8-FB43-BD74-56A8BDB91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7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B32CF7-E6EE-7A01-2D07-C7B01928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9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A5EEE2BC-EC94-F881-25A9-0BF676E9B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8A24C9-DEDE-3EB3-105D-7E2929B0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9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6343D14-3823-B13E-9E61-304043FF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5D5147-4082-C31F-8887-FAA277AE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77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EE2DE70-5B88-31C9-3301-96D651AB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2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E7EC4429-3688-C9E9-495B-C5A7C811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54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D987A4-30F8-859D-EA45-9DB0566A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75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F8DED2-C02E-4C22-FA58-C9860152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14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0B8040-14DD-4815-6536-A724B50C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7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74C79E-B6B6-BF7A-5402-0FC33B2A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2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4FADF2C-5BC2-1B48-7FB9-93F8CD405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24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02132A-6BF6-C251-D99C-5F209876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73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C1CE12E-124A-B140-BC10-818B6EBB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56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4C0DA5-1346-F1DB-7685-D3AD33D5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97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1EE77F-F07B-640C-00A5-A33CEBFF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4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2B8DD60-E25B-5BB1-97E8-2E512DAF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57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30026C-6F5A-9DC4-6E0C-5FCC6C0FC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96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41DBB5-1A70-D37D-F8A7-6726852E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253730-7D3B-C2CF-79A6-5B53FDF5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8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4EF0A56-23F2-1BF2-98F0-7FC191F5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4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8F71CC3-3DE6-79E8-F838-75BA0D2E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9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129FBF6-889D-D800-23BA-9EDC9A87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2542BBB-2477-3D53-486E-278874D8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5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0C2C85-1899-6D64-5E16-3922340B4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5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</Words>
  <Application>Microsoft Macintosh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MIDTERM – CARLOS OLIVELLA (CEO5302)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– CARLOS OLIVELLA (CEO5302) </dc:title>
  <dc:creator>angela lora</dc:creator>
  <cp:lastModifiedBy>angela lora</cp:lastModifiedBy>
  <cp:revision>2</cp:revision>
  <dcterms:created xsi:type="dcterms:W3CDTF">2022-07-30T18:01:06Z</dcterms:created>
  <dcterms:modified xsi:type="dcterms:W3CDTF">2023-02-19T00:16:38Z</dcterms:modified>
</cp:coreProperties>
</file>